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8" autoAdjust="0"/>
    <p:restoredTop sz="86532"/>
  </p:normalViewPr>
  <p:slideViewPr>
    <p:cSldViewPr snapToGrid="0">
      <p:cViewPr varScale="1">
        <p:scale>
          <a:sx n="127" d="100"/>
          <a:sy n="127" d="100"/>
        </p:scale>
        <p:origin x="5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6/4/25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11" Type="http://schemas.openxmlformats.org/officeDocument/2006/relationships/image" Target="../media/image43.sv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sv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scs.stanford.edu/~zyedidia/docs/arm/cortex_a72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998"/>
            <a:ext cx="8129587" cy="1691720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6572111" y="2518759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1901-C138-0F55-6831-E38E8ACBB8AB}"/>
              </a:ext>
            </a:extLst>
          </p:cNvPr>
          <p:cNvSpPr txBox="1">
            <a:spLocks/>
          </p:cNvSpPr>
          <p:nvPr/>
        </p:nvSpPr>
        <p:spPr>
          <a:xfrm>
            <a:off x="0" y="2363445"/>
            <a:ext cx="6215865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(also known as Streaming Multiprocessors, Compute Units, or Execution Units)</a:t>
            </a:r>
            <a:endParaRPr lang="en-GB" sz="1200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FontTx/>
              <a:buNone/>
            </a:pPr>
            <a:endParaRPr lang="en-GB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4F5C9-D2E0-BD82-15D0-458E2FDFB356}"/>
              </a:ext>
            </a:extLst>
          </p:cNvPr>
          <p:cNvSpPr txBox="1">
            <a:spLocks/>
          </p:cNvSpPr>
          <p:nvPr/>
        </p:nvSpPr>
        <p:spPr>
          <a:xfrm>
            <a:off x="0" y="4088197"/>
            <a:ext cx="8129587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616081"/>
              </p:ext>
            </p:extLst>
          </p:nvPr>
        </p:nvGraphicFramePr>
        <p:xfrm>
          <a:off x="255294" y="841751"/>
          <a:ext cx="11484483" cy="56705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91325" y="1810195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0" y="87475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4"/>
            <a:r>
              <a:rPr lang="en-GB" dirty="0"/>
              <a:t>Logits are the raw model outputs before applying </a:t>
            </a:r>
            <a:r>
              <a:rPr lang="en-GB" dirty="0" err="1"/>
              <a:t>softmax</a:t>
            </a:r>
            <a:r>
              <a:rPr lang="en-GB" dirty="0"/>
              <a:t>; they map probability values from (0,1) to real numbers in (−∞,+∞).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FE771-2616-DE97-B5DC-E6A0024B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39179"/>
            <a:ext cx="7772400" cy="2441150"/>
          </a:xfrm>
          <a:prstGeom prst="rect">
            <a:avLst/>
          </a:prstGeom>
        </p:spPr>
      </p:pic>
      <p:pic>
        <p:nvPicPr>
          <p:cNvPr id="7" name="Graphic 6" descr="Image outline">
            <a:extLst>
              <a:ext uri="{FF2B5EF4-FFF2-40B4-BE49-F238E27FC236}">
                <a16:creationId xmlns:a16="http://schemas.microsoft.com/office/drawing/2014/main" id="{200DF7CA-96F4-D955-DCDE-87F8D3A39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91B36E-59C9-1A25-B7E3-518EE5A0966A}"/>
              </a:ext>
            </a:extLst>
          </p:cNvPr>
          <p:cNvSpPr/>
          <p:nvPr/>
        </p:nvSpPr>
        <p:spPr>
          <a:xfrm>
            <a:off x="3231715" y="5349334"/>
            <a:ext cx="1077238" cy="900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B55D12A9-0313-B103-4A0F-0413780D4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4555" y="5349334"/>
            <a:ext cx="1032416" cy="10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2AD1D-0390-5C5E-DF77-15D561FF6BE8}"/>
              </a:ext>
            </a:extLst>
          </p:cNvPr>
          <p:cNvSpPr/>
          <p:nvPr/>
        </p:nvSpPr>
        <p:spPr>
          <a:xfrm>
            <a:off x="1474371" y="414255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F25BF-B58D-AB76-EA46-BF54D6183F31}"/>
              </a:ext>
            </a:extLst>
          </p:cNvPr>
          <p:cNvSpPr/>
          <p:nvPr/>
        </p:nvSpPr>
        <p:spPr>
          <a:xfrm>
            <a:off x="1645487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FBDC4-1B8A-5141-0F36-97F5B7A86748}"/>
              </a:ext>
            </a:extLst>
          </p:cNvPr>
          <p:cNvSpPr/>
          <p:nvPr/>
        </p:nvSpPr>
        <p:spPr>
          <a:xfrm>
            <a:off x="1816603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523189-34F9-D9E5-091F-FDE6EA758865}"/>
              </a:ext>
            </a:extLst>
          </p:cNvPr>
          <p:cNvSpPr/>
          <p:nvPr/>
        </p:nvSpPr>
        <p:spPr>
          <a:xfrm>
            <a:off x="1474371" y="432342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D820D-C999-15A9-6F4D-3E62F5FE289F}"/>
              </a:ext>
            </a:extLst>
          </p:cNvPr>
          <p:cNvSpPr/>
          <p:nvPr/>
        </p:nvSpPr>
        <p:spPr>
          <a:xfrm>
            <a:off x="1645487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10FA3-BE7E-FF57-4424-E5FCFB531F3D}"/>
              </a:ext>
            </a:extLst>
          </p:cNvPr>
          <p:cNvSpPr/>
          <p:nvPr/>
        </p:nvSpPr>
        <p:spPr>
          <a:xfrm>
            <a:off x="1816603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F4D7D-48E3-57CD-D24F-667C853CC5AF}"/>
              </a:ext>
            </a:extLst>
          </p:cNvPr>
          <p:cNvSpPr/>
          <p:nvPr/>
        </p:nvSpPr>
        <p:spPr>
          <a:xfrm>
            <a:off x="1474371" y="450429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BE2483-3251-CFDF-3DF8-6E42212EE628}"/>
              </a:ext>
            </a:extLst>
          </p:cNvPr>
          <p:cNvSpPr/>
          <p:nvPr/>
        </p:nvSpPr>
        <p:spPr>
          <a:xfrm>
            <a:off x="1645487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94616A-1C94-BC96-9BC9-D86AF33E1CBD}"/>
              </a:ext>
            </a:extLst>
          </p:cNvPr>
          <p:cNvSpPr/>
          <p:nvPr/>
        </p:nvSpPr>
        <p:spPr>
          <a:xfrm>
            <a:off x="1816603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286E0F-D1D8-D85E-0731-09979F773A6B}"/>
              </a:ext>
            </a:extLst>
          </p:cNvPr>
          <p:cNvSpPr/>
          <p:nvPr/>
        </p:nvSpPr>
        <p:spPr>
          <a:xfrm>
            <a:off x="2225407" y="414255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D18192-65C7-6343-357A-CB09E7E57FE6}"/>
              </a:ext>
            </a:extLst>
          </p:cNvPr>
          <p:cNvSpPr/>
          <p:nvPr/>
        </p:nvSpPr>
        <p:spPr>
          <a:xfrm>
            <a:off x="2396523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0534CA-88D6-A180-88F3-1CDDE159D07C}"/>
              </a:ext>
            </a:extLst>
          </p:cNvPr>
          <p:cNvSpPr/>
          <p:nvPr/>
        </p:nvSpPr>
        <p:spPr>
          <a:xfrm>
            <a:off x="2567639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D523A-20B6-5979-BE75-40BB247FA8DC}"/>
              </a:ext>
            </a:extLst>
          </p:cNvPr>
          <p:cNvSpPr/>
          <p:nvPr/>
        </p:nvSpPr>
        <p:spPr>
          <a:xfrm>
            <a:off x="2225407" y="432342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CD0792-493C-16CE-7AC4-14521076B43D}"/>
              </a:ext>
            </a:extLst>
          </p:cNvPr>
          <p:cNvSpPr/>
          <p:nvPr/>
        </p:nvSpPr>
        <p:spPr>
          <a:xfrm>
            <a:off x="2396523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483A0F-EA45-964F-3A6A-4DD76F3C5722}"/>
              </a:ext>
            </a:extLst>
          </p:cNvPr>
          <p:cNvSpPr/>
          <p:nvPr/>
        </p:nvSpPr>
        <p:spPr>
          <a:xfrm>
            <a:off x="2567639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8E937F-A2EB-D4AA-C2D8-738CBBD77DD1}"/>
              </a:ext>
            </a:extLst>
          </p:cNvPr>
          <p:cNvSpPr/>
          <p:nvPr/>
        </p:nvSpPr>
        <p:spPr>
          <a:xfrm>
            <a:off x="2225407" y="450429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E33608-E95F-AFE6-DC37-349413E721A1}"/>
              </a:ext>
            </a:extLst>
          </p:cNvPr>
          <p:cNvSpPr/>
          <p:nvPr/>
        </p:nvSpPr>
        <p:spPr>
          <a:xfrm>
            <a:off x="2396523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07D61-DDAC-87AC-83A6-61427D10157D}"/>
              </a:ext>
            </a:extLst>
          </p:cNvPr>
          <p:cNvSpPr/>
          <p:nvPr/>
        </p:nvSpPr>
        <p:spPr>
          <a:xfrm>
            <a:off x="2567639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454534-DD5F-B3E8-4DB7-F6FF49FDE411}"/>
              </a:ext>
            </a:extLst>
          </p:cNvPr>
          <p:cNvSpPr/>
          <p:nvPr/>
        </p:nvSpPr>
        <p:spPr>
          <a:xfrm>
            <a:off x="1474371" y="492381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C153AB-1139-4CEC-74AB-F9983A05E92B}"/>
              </a:ext>
            </a:extLst>
          </p:cNvPr>
          <p:cNvSpPr/>
          <p:nvPr/>
        </p:nvSpPr>
        <p:spPr>
          <a:xfrm>
            <a:off x="1645487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A29D-498D-2452-2083-4807104F8D58}"/>
              </a:ext>
            </a:extLst>
          </p:cNvPr>
          <p:cNvSpPr/>
          <p:nvPr/>
        </p:nvSpPr>
        <p:spPr>
          <a:xfrm>
            <a:off x="1816603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DD3BBF-3384-8CA5-484E-704FCD089AB7}"/>
              </a:ext>
            </a:extLst>
          </p:cNvPr>
          <p:cNvSpPr/>
          <p:nvPr/>
        </p:nvSpPr>
        <p:spPr>
          <a:xfrm>
            <a:off x="1474371" y="510468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4B67C-7A09-187A-340C-FD59673041DD}"/>
              </a:ext>
            </a:extLst>
          </p:cNvPr>
          <p:cNvSpPr/>
          <p:nvPr/>
        </p:nvSpPr>
        <p:spPr>
          <a:xfrm>
            <a:off x="1645487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B8F1B2-F4DD-C73B-9D8C-1CE26128DA83}"/>
              </a:ext>
            </a:extLst>
          </p:cNvPr>
          <p:cNvSpPr/>
          <p:nvPr/>
        </p:nvSpPr>
        <p:spPr>
          <a:xfrm>
            <a:off x="1816603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3393DD-6FD0-3E8E-91DE-437E886C44AA}"/>
              </a:ext>
            </a:extLst>
          </p:cNvPr>
          <p:cNvSpPr/>
          <p:nvPr/>
        </p:nvSpPr>
        <p:spPr>
          <a:xfrm>
            <a:off x="1474371" y="5285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48CF0B-95EF-2112-D314-DC6EED0C006A}"/>
              </a:ext>
            </a:extLst>
          </p:cNvPr>
          <p:cNvSpPr/>
          <p:nvPr/>
        </p:nvSpPr>
        <p:spPr>
          <a:xfrm>
            <a:off x="1645487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BF77D-8C79-F4AE-AE62-5E9853CD82F6}"/>
              </a:ext>
            </a:extLst>
          </p:cNvPr>
          <p:cNvSpPr/>
          <p:nvPr/>
        </p:nvSpPr>
        <p:spPr>
          <a:xfrm>
            <a:off x="1816603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018AD-749F-3E67-FD7C-BD06F3401478}"/>
              </a:ext>
            </a:extLst>
          </p:cNvPr>
          <p:cNvSpPr/>
          <p:nvPr/>
        </p:nvSpPr>
        <p:spPr>
          <a:xfrm>
            <a:off x="2225407" y="492381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3DBDA5-609F-A953-993A-8ACD3A033FEC}"/>
              </a:ext>
            </a:extLst>
          </p:cNvPr>
          <p:cNvSpPr/>
          <p:nvPr/>
        </p:nvSpPr>
        <p:spPr>
          <a:xfrm>
            <a:off x="2396523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66B163-332D-EAD4-BF78-232D0BEAF830}"/>
              </a:ext>
            </a:extLst>
          </p:cNvPr>
          <p:cNvSpPr/>
          <p:nvPr/>
        </p:nvSpPr>
        <p:spPr>
          <a:xfrm>
            <a:off x="2567639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D60654-FC5B-2A2E-FB5B-E36980979173}"/>
              </a:ext>
            </a:extLst>
          </p:cNvPr>
          <p:cNvSpPr/>
          <p:nvPr/>
        </p:nvSpPr>
        <p:spPr>
          <a:xfrm>
            <a:off x="2225407" y="510468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8840-6FD8-2AD1-2145-7B7F4B9C8CE7}"/>
              </a:ext>
            </a:extLst>
          </p:cNvPr>
          <p:cNvSpPr/>
          <p:nvPr/>
        </p:nvSpPr>
        <p:spPr>
          <a:xfrm>
            <a:off x="2396523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4D425-FE95-A635-EFCD-2CB629538A50}"/>
              </a:ext>
            </a:extLst>
          </p:cNvPr>
          <p:cNvSpPr/>
          <p:nvPr/>
        </p:nvSpPr>
        <p:spPr>
          <a:xfrm>
            <a:off x="2567639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49F01B-0D9B-7B1E-F7D1-F2294CDBBA34}"/>
              </a:ext>
            </a:extLst>
          </p:cNvPr>
          <p:cNvSpPr/>
          <p:nvPr/>
        </p:nvSpPr>
        <p:spPr>
          <a:xfrm>
            <a:off x="2225407" y="5285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D31AB0-68EB-4FFC-4958-391D81FDC20D}"/>
              </a:ext>
            </a:extLst>
          </p:cNvPr>
          <p:cNvSpPr/>
          <p:nvPr/>
        </p:nvSpPr>
        <p:spPr>
          <a:xfrm>
            <a:off x="2396523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CD1DA6-2431-28F7-D471-16C200C6C7B1}"/>
              </a:ext>
            </a:extLst>
          </p:cNvPr>
          <p:cNvSpPr/>
          <p:nvPr/>
        </p:nvSpPr>
        <p:spPr>
          <a:xfrm>
            <a:off x="2567639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4A2FCF-867C-7465-ACDD-EB313D20AE25}"/>
              </a:ext>
            </a:extLst>
          </p:cNvPr>
          <p:cNvSpPr/>
          <p:nvPr/>
        </p:nvSpPr>
        <p:spPr>
          <a:xfrm>
            <a:off x="3388735" y="414770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1E4310-3CFE-35A8-9E67-63CA9907ACD4}"/>
              </a:ext>
            </a:extLst>
          </p:cNvPr>
          <p:cNvSpPr/>
          <p:nvPr/>
        </p:nvSpPr>
        <p:spPr>
          <a:xfrm>
            <a:off x="3559851" y="4147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BF36DB-4954-0300-4289-2574A7E52F56}"/>
              </a:ext>
            </a:extLst>
          </p:cNvPr>
          <p:cNvSpPr/>
          <p:nvPr/>
        </p:nvSpPr>
        <p:spPr>
          <a:xfrm>
            <a:off x="3730967" y="4147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37BD65-37ED-7AA5-7449-3B01013B2CAF}"/>
              </a:ext>
            </a:extLst>
          </p:cNvPr>
          <p:cNvSpPr/>
          <p:nvPr/>
        </p:nvSpPr>
        <p:spPr>
          <a:xfrm>
            <a:off x="3388735" y="432857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1B80E4-EE56-DF1A-2D6E-5C74F0208D11}"/>
              </a:ext>
            </a:extLst>
          </p:cNvPr>
          <p:cNvSpPr/>
          <p:nvPr/>
        </p:nvSpPr>
        <p:spPr>
          <a:xfrm>
            <a:off x="3559851" y="432857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265750-3F6A-825E-5118-98523E60AFF9}"/>
              </a:ext>
            </a:extLst>
          </p:cNvPr>
          <p:cNvSpPr/>
          <p:nvPr/>
        </p:nvSpPr>
        <p:spPr>
          <a:xfrm>
            <a:off x="3730967" y="432857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D37AB0-ADCA-5AF4-6FB9-D36612E67D5D}"/>
              </a:ext>
            </a:extLst>
          </p:cNvPr>
          <p:cNvSpPr/>
          <p:nvPr/>
        </p:nvSpPr>
        <p:spPr>
          <a:xfrm>
            <a:off x="3388735" y="450944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9F3927-D44D-4363-9EAC-20E59E29F435}"/>
              </a:ext>
            </a:extLst>
          </p:cNvPr>
          <p:cNvSpPr/>
          <p:nvPr/>
        </p:nvSpPr>
        <p:spPr>
          <a:xfrm>
            <a:off x="3559851" y="450944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FF3104-29EF-2595-2261-2FB66D9626BB}"/>
              </a:ext>
            </a:extLst>
          </p:cNvPr>
          <p:cNvSpPr/>
          <p:nvPr/>
        </p:nvSpPr>
        <p:spPr>
          <a:xfrm>
            <a:off x="3730967" y="450944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2A5822-713D-338C-CC27-3FEC5BBC8F9B}"/>
              </a:ext>
            </a:extLst>
          </p:cNvPr>
          <p:cNvSpPr/>
          <p:nvPr/>
        </p:nvSpPr>
        <p:spPr>
          <a:xfrm>
            <a:off x="4139771" y="414770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952639-AFCA-CBD6-BC51-031D9788D9D4}"/>
              </a:ext>
            </a:extLst>
          </p:cNvPr>
          <p:cNvSpPr/>
          <p:nvPr/>
        </p:nvSpPr>
        <p:spPr>
          <a:xfrm>
            <a:off x="4310887" y="4147704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C7D01A-1023-C034-915C-B577D5049509}"/>
              </a:ext>
            </a:extLst>
          </p:cNvPr>
          <p:cNvSpPr/>
          <p:nvPr/>
        </p:nvSpPr>
        <p:spPr>
          <a:xfrm>
            <a:off x="4482003" y="4147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E7825D-3802-75AC-34EB-1457F76320FB}"/>
              </a:ext>
            </a:extLst>
          </p:cNvPr>
          <p:cNvSpPr/>
          <p:nvPr/>
        </p:nvSpPr>
        <p:spPr>
          <a:xfrm>
            <a:off x="4139771" y="432857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3EDE78-EB7B-69A9-D6BE-A767EFEC6506}"/>
              </a:ext>
            </a:extLst>
          </p:cNvPr>
          <p:cNvSpPr/>
          <p:nvPr/>
        </p:nvSpPr>
        <p:spPr>
          <a:xfrm>
            <a:off x="4310887" y="432857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0FB53D-F233-9D1C-76F1-B06F39FAEEEE}"/>
              </a:ext>
            </a:extLst>
          </p:cNvPr>
          <p:cNvSpPr/>
          <p:nvPr/>
        </p:nvSpPr>
        <p:spPr>
          <a:xfrm>
            <a:off x="4482003" y="432857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CE9090-2AA9-D165-3051-B6EE1C0F287C}"/>
              </a:ext>
            </a:extLst>
          </p:cNvPr>
          <p:cNvSpPr/>
          <p:nvPr/>
        </p:nvSpPr>
        <p:spPr>
          <a:xfrm>
            <a:off x="4139771" y="450944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666132-FC38-DE90-9973-BA85FA109D27}"/>
              </a:ext>
            </a:extLst>
          </p:cNvPr>
          <p:cNvSpPr/>
          <p:nvPr/>
        </p:nvSpPr>
        <p:spPr>
          <a:xfrm>
            <a:off x="4310887" y="450944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BF0CC44-C758-7351-ACFB-DACE679DA7A2}"/>
              </a:ext>
            </a:extLst>
          </p:cNvPr>
          <p:cNvSpPr/>
          <p:nvPr/>
        </p:nvSpPr>
        <p:spPr>
          <a:xfrm>
            <a:off x="4482003" y="450944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355279-5F87-7BAC-5ABD-E3078D315186}"/>
              </a:ext>
            </a:extLst>
          </p:cNvPr>
          <p:cNvSpPr/>
          <p:nvPr/>
        </p:nvSpPr>
        <p:spPr>
          <a:xfrm>
            <a:off x="3388735" y="492896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FF138B-604B-CC9F-E68C-DF699B1AF456}"/>
              </a:ext>
            </a:extLst>
          </p:cNvPr>
          <p:cNvSpPr/>
          <p:nvPr/>
        </p:nvSpPr>
        <p:spPr>
          <a:xfrm>
            <a:off x="3559851" y="492896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64A7D3-00F2-5D5A-5646-7A8E9422C9A3}"/>
              </a:ext>
            </a:extLst>
          </p:cNvPr>
          <p:cNvSpPr/>
          <p:nvPr/>
        </p:nvSpPr>
        <p:spPr>
          <a:xfrm>
            <a:off x="3730967" y="492896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DAE5B9-CBBD-10F2-ACD3-ACF380709FD3}"/>
              </a:ext>
            </a:extLst>
          </p:cNvPr>
          <p:cNvSpPr/>
          <p:nvPr/>
        </p:nvSpPr>
        <p:spPr>
          <a:xfrm>
            <a:off x="3388735" y="5109834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FEEFDA-5C8E-72AD-14D0-F5DA230D8188}"/>
              </a:ext>
            </a:extLst>
          </p:cNvPr>
          <p:cNvSpPr/>
          <p:nvPr/>
        </p:nvSpPr>
        <p:spPr>
          <a:xfrm>
            <a:off x="3559851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480EB04-2129-8D3A-2DE5-92568C75699D}"/>
              </a:ext>
            </a:extLst>
          </p:cNvPr>
          <p:cNvSpPr/>
          <p:nvPr/>
        </p:nvSpPr>
        <p:spPr>
          <a:xfrm>
            <a:off x="3730967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BF5772-284B-2672-CDBB-33C1168B5937}"/>
              </a:ext>
            </a:extLst>
          </p:cNvPr>
          <p:cNvSpPr/>
          <p:nvPr/>
        </p:nvSpPr>
        <p:spPr>
          <a:xfrm>
            <a:off x="3388735" y="5290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53247-B975-6088-6389-48A82F794AE9}"/>
              </a:ext>
            </a:extLst>
          </p:cNvPr>
          <p:cNvSpPr/>
          <p:nvPr/>
        </p:nvSpPr>
        <p:spPr>
          <a:xfrm>
            <a:off x="3559851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719D85-EBA9-F8B2-004F-703D0D84487F}"/>
              </a:ext>
            </a:extLst>
          </p:cNvPr>
          <p:cNvSpPr/>
          <p:nvPr/>
        </p:nvSpPr>
        <p:spPr>
          <a:xfrm>
            <a:off x="3730967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FE19DD2-F8DC-0D14-1304-49CE29D80CC5}"/>
              </a:ext>
            </a:extLst>
          </p:cNvPr>
          <p:cNvSpPr/>
          <p:nvPr/>
        </p:nvSpPr>
        <p:spPr>
          <a:xfrm>
            <a:off x="4139771" y="492896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DEFE62-A85A-4388-E3A8-B5F163DBE18E}"/>
              </a:ext>
            </a:extLst>
          </p:cNvPr>
          <p:cNvSpPr/>
          <p:nvPr/>
        </p:nvSpPr>
        <p:spPr>
          <a:xfrm>
            <a:off x="4310887" y="492896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E3E3A27-3850-A239-8E3C-ACD62E0DA681}"/>
              </a:ext>
            </a:extLst>
          </p:cNvPr>
          <p:cNvSpPr/>
          <p:nvPr/>
        </p:nvSpPr>
        <p:spPr>
          <a:xfrm>
            <a:off x="4482003" y="492896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4CEBF8-CEF4-B663-53E6-DAAF3EF836A0}"/>
              </a:ext>
            </a:extLst>
          </p:cNvPr>
          <p:cNvSpPr/>
          <p:nvPr/>
        </p:nvSpPr>
        <p:spPr>
          <a:xfrm>
            <a:off x="4139771" y="5109834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244B0-5F69-1D59-581E-46321FBD8EA5}"/>
              </a:ext>
            </a:extLst>
          </p:cNvPr>
          <p:cNvSpPr/>
          <p:nvPr/>
        </p:nvSpPr>
        <p:spPr>
          <a:xfrm>
            <a:off x="4310887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BAE13B-87D2-767B-D98F-5DA30C3B8BD5}"/>
              </a:ext>
            </a:extLst>
          </p:cNvPr>
          <p:cNvSpPr/>
          <p:nvPr/>
        </p:nvSpPr>
        <p:spPr>
          <a:xfrm>
            <a:off x="4482003" y="510983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23CA3F-BB46-AA11-4AC7-AB03D548D31D}"/>
              </a:ext>
            </a:extLst>
          </p:cNvPr>
          <p:cNvSpPr/>
          <p:nvPr/>
        </p:nvSpPr>
        <p:spPr>
          <a:xfrm>
            <a:off x="4139771" y="5290704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8523B7-4EA6-2A43-382E-55C3E117F016}"/>
              </a:ext>
            </a:extLst>
          </p:cNvPr>
          <p:cNvSpPr/>
          <p:nvPr/>
        </p:nvSpPr>
        <p:spPr>
          <a:xfrm>
            <a:off x="4310887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7DDA19-A558-C87C-34D3-E1B6B8F30D96}"/>
              </a:ext>
            </a:extLst>
          </p:cNvPr>
          <p:cNvSpPr/>
          <p:nvPr/>
        </p:nvSpPr>
        <p:spPr>
          <a:xfrm>
            <a:off x="4482003" y="529070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4B17EE-2C93-AEEE-6D6D-C55BA4C5DC68}"/>
              </a:ext>
            </a:extLst>
          </p:cNvPr>
          <p:cNvSpPr/>
          <p:nvPr/>
        </p:nvSpPr>
        <p:spPr>
          <a:xfrm>
            <a:off x="5280154" y="413739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5EC55EA-C722-D6C0-207F-D6C92AD81D6F}"/>
              </a:ext>
            </a:extLst>
          </p:cNvPr>
          <p:cNvSpPr/>
          <p:nvPr/>
        </p:nvSpPr>
        <p:spPr>
          <a:xfrm>
            <a:off x="5451270" y="413739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9325819-7DD0-DE2A-EE8A-BABFEEE31268}"/>
              </a:ext>
            </a:extLst>
          </p:cNvPr>
          <p:cNvSpPr/>
          <p:nvPr/>
        </p:nvSpPr>
        <p:spPr>
          <a:xfrm>
            <a:off x="5622386" y="413739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11126D-9E6B-70FB-D9E6-C68246DB2F33}"/>
              </a:ext>
            </a:extLst>
          </p:cNvPr>
          <p:cNvSpPr/>
          <p:nvPr/>
        </p:nvSpPr>
        <p:spPr>
          <a:xfrm>
            <a:off x="5280154" y="431826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6D724BD-165A-C14E-BF62-531CCFFB16B8}"/>
              </a:ext>
            </a:extLst>
          </p:cNvPr>
          <p:cNvSpPr/>
          <p:nvPr/>
        </p:nvSpPr>
        <p:spPr>
          <a:xfrm>
            <a:off x="5451270" y="431826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07383E3-E19D-D304-133F-5B669EDDAFC2}"/>
              </a:ext>
            </a:extLst>
          </p:cNvPr>
          <p:cNvSpPr/>
          <p:nvPr/>
        </p:nvSpPr>
        <p:spPr>
          <a:xfrm>
            <a:off x="5622386" y="431826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81AEB2C-6412-4F30-1B61-0A24A132B0B6}"/>
              </a:ext>
            </a:extLst>
          </p:cNvPr>
          <p:cNvSpPr/>
          <p:nvPr/>
        </p:nvSpPr>
        <p:spPr>
          <a:xfrm>
            <a:off x="5280154" y="449913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0083264-F066-AAD8-1065-CB193B8F7BD9}"/>
              </a:ext>
            </a:extLst>
          </p:cNvPr>
          <p:cNvSpPr/>
          <p:nvPr/>
        </p:nvSpPr>
        <p:spPr>
          <a:xfrm>
            <a:off x="5451270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BEC890-1292-68F5-7174-021C6C2F758A}"/>
              </a:ext>
            </a:extLst>
          </p:cNvPr>
          <p:cNvSpPr/>
          <p:nvPr/>
        </p:nvSpPr>
        <p:spPr>
          <a:xfrm>
            <a:off x="5622386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122B735-962C-3F00-2914-A9A715D3C536}"/>
              </a:ext>
            </a:extLst>
          </p:cNvPr>
          <p:cNvSpPr/>
          <p:nvPr/>
        </p:nvSpPr>
        <p:spPr>
          <a:xfrm>
            <a:off x="6031190" y="413739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3DBE1F6-B4AF-3AA3-4193-3189D279EE83}"/>
              </a:ext>
            </a:extLst>
          </p:cNvPr>
          <p:cNvSpPr/>
          <p:nvPr/>
        </p:nvSpPr>
        <p:spPr>
          <a:xfrm>
            <a:off x="6202306" y="413739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FA20091-5263-64F1-C054-BFBDE07E0BAA}"/>
              </a:ext>
            </a:extLst>
          </p:cNvPr>
          <p:cNvSpPr/>
          <p:nvPr/>
        </p:nvSpPr>
        <p:spPr>
          <a:xfrm>
            <a:off x="6373422" y="413739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37EB506-AA56-C54E-E849-FF9CCC62474B}"/>
              </a:ext>
            </a:extLst>
          </p:cNvPr>
          <p:cNvSpPr/>
          <p:nvPr/>
        </p:nvSpPr>
        <p:spPr>
          <a:xfrm>
            <a:off x="6031190" y="431826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FF77EDD-A5AB-731C-E7D9-BE3F22F76DFB}"/>
              </a:ext>
            </a:extLst>
          </p:cNvPr>
          <p:cNvSpPr/>
          <p:nvPr/>
        </p:nvSpPr>
        <p:spPr>
          <a:xfrm>
            <a:off x="6202306" y="431826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398BD16-BC57-2E6D-7535-DB6EE1C09B2A}"/>
              </a:ext>
            </a:extLst>
          </p:cNvPr>
          <p:cNvSpPr/>
          <p:nvPr/>
        </p:nvSpPr>
        <p:spPr>
          <a:xfrm>
            <a:off x="6373422" y="431826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9715058-88D8-0298-49EA-D42CEB660DC6}"/>
              </a:ext>
            </a:extLst>
          </p:cNvPr>
          <p:cNvSpPr/>
          <p:nvPr/>
        </p:nvSpPr>
        <p:spPr>
          <a:xfrm>
            <a:off x="6031190" y="449913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EC9F588-D258-D73A-0497-668AE3B32BAB}"/>
              </a:ext>
            </a:extLst>
          </p:cNvPr>
          <p:cNvSpPr/>
          <p:nvPr/>
        </p:nvSpPr>
        <p:spPr>
          <a:xfrm>
            <a:off x="6202306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1B84C30-224A-3654-D030-6E0D9408CD23}"/>
              </a:ext>
            </a:extLst>
          </p:cNvPr>
          <p:cNvSpPr/>
          <p:nvPr/>
        </p:nvSpPr>
        <p:spPr>
          <a:xfrm>
            <a:off x="6373422" y="449913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5FBAA89-BF9E-3301-969E-DDED447685BE}"/>
              </a:ext>
            </a:extLst>
          </p:cNvPr>
          <p:cNvSpPr/>
          <p:nvPr/>
        </p:nvSpPr>
        <p:spPr>
          <a:xfrm>
            <a:off x="5280154" y="491865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9386924-BD15-BCED-E7B0-ED1630EA66CE}"/>
              </a:ext>
            </a:extLst>
          </p:cNvPr>
          <p:cNvSpPr/>
          <p:nvPr/>
        </p:nvSpPr>
        <p:spPr>
          <a:xfrm>
            <a:off x="5451270" y="491865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29AE5F8-1168-48EC-2967-9A42811CA540}"/>
              </a:ext>
            </a:extLst>
          </p:cNvPr>
          <p:cNvSpPr/>
          <p:nvPr/>
        </p:nvSpPr>
        <p:spPr>
          <a:xfrm>
            <a:off x="5622386" y="4918655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EC86012-5228-BFE9-10C3-BBBEF46B1AA1}"/>
              </a:ext>
            </a:extLst>
          </p:cNvPr>
          <p:cNvSpPr/>
          <p:nvPr/>
        </p:nvSpPr>
        <p:spPr>
          <a:xfrm>
            <a:off x="5280154" y="509952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1D8B0DE-A79E-04E1-E128-93F235859720}"/>
              </a:ext>
            </a:extLst>
          </p:cNvPr>
          <p:cNvSpPr/>
          <p:nvPr/>
        </p:nvSpPr>
        <p:spPr>
          <a:xfrm>
            <a:off x="5451270" y="509952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0DCA499-5161-A342-63CB-92B678C192DF}"/>
              </a:ext>
            </a:extLst>
          </p:cNvPr>
          <p:cNvSpPr/>
          <p:nvPr/>
        </p:nvSpPr>
        <p:spPr>
          <a:xfrm>
            <a:off x="5622386" y="509952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26DD5CC-71F2-5C78-5EE1-30115742F470}"/>
              </a:ext>
            </a:extLst>
          </p:cNvPr>
          <p:cNvSpPr/>
          <p:nvPr/>
        </p:nvSpPr>
        <p:spPr>
          <a:xfrm>
            <a:off x="5280154" y="528039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FE49F95-EBD4-A8CA-85C3-E6860BB2CF83}"/>
              </a:ext>
            </a:extLst>
          </p:cNvPr>
          <p:cNvSpPr/>
          <p:nvPr/>
        </p:nvSpPr>
        <p:spPr>
          <a:xfrm>
            <a:off x="5451270" y="528039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E62E9D1-C6A6-0A47-A0D5-3B8F59AE302E}"/>
              </a:ext>
            </a:extLst>
          </p:cNvPr>
          <p:cNvSpPr/>
          <p:nvPr/>
        </p:nvSpPr>
        <p:spPr>
          <a:xfrm>
            <a:off x="5622386" y="528039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6D4BD5E-14C1-FA16-3098-7A13608E0949}"/>
              </a:ext>
            </a:extLst>
          </p:cNvPr>
          <p:cNvSpPr/>
          <p:nvPr/>
        </p:nvSpPr>
        <p:spPr>
          <a:xfrm>
            <a:off x="6031190" y="491865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C4D78BD-9C97-E587-D48E-478587427A07}"/>
              </a:ext>
            </a:extLst>
          </p:cNvPr>
          <p:cNvSpPr/>
          <p:nvPr/>
        </p:nvSpPr>
        <p:spPr>
          <a:xfrm>
            <a:off x="6202306" y="491865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409B9B0-723C-E5CE-608A-4B0A414C2E3A}"/>
              </a:ext>
            </a:extLst>
          </p:cNvPr>
          <p:cNvSpPr/>
          <p:nvPr/>
        </p:nvSpPr>
        <p:spPr>
          <a:xfrm>
            <a:off x="6373422" y="4918655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513FCB9-4B41-98E0-1EF1-E256D154B0B2}"/>
              </a:ext>
            </a:extLst>
          </p:cNvPr>
          <p:cNvSpPr/>
          <p:nvPr/>
        </p:nvSpPr>
        <p:spPr>
          <a:xfrm>
            <a:off x="6031190" y="5099527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190DC7-10B9-46C6-6B4D-62FECABFA47E}"/>
              </a:ext>
            </a:extLst>
          </p:cNvPr>
          <p:cNvSpPr/>
          <p:nvPr/>
        </p:nvSpPr>
        <p:spPr>
          <a:xfrm>
            <a:off x="6202306" y="509952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C788798-2844-9D98-F57C-BB4F456E4455}"/>
              </a:ext>
            </a:extLst>
          </p:cNvPr>
          <p:cNvSpPr/>
          <p:nvPr/>
        </p:nvSpPr>
        <p:spPr>
          <a:xfrm>
            <a:off x="6373422" y="5099526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2724D14-B84D-02CD-6034-B60D9B7F6824}"/>
              </a:ext>
            </a:extLst>
          </p:cNvPr>
          <p:cNvSpPr/>
          <p:nvPr/>
        </p:nvSpPr>
        <p:spPr>
          <a:xfrm>
            <a:off x="6031190" y="5280397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4FA53DC-8BFE-8082-8FEB-AA707398CF2C}"/>
              </a:ext>
            </a:extLst>
          </p:cNvPr>
          <p:cNvSpPr/>
          <p:nvPr/>
        </p:nvSpPr>
        <p:spPr>
          <a:xfrm>
            <a:off x="6202306" y="528039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CEF057C-3D23-FCD8-312D-B14E19AE9586}"/>
              </a:ext>
            </a:extLst>
          </p:cNvPr>
          <p:cNvSpPr/>
          <p:nvPr/>
        </p:nvSpPr>
        <p:spPr>
          <a:xfrm>
            <a:off x="6373422" y="5280396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E2DC29C-0380-5AE3-CA07-61393A7FCA19}"/>
              </a:ext>
            </a:extLst>
          </p:cNvPr>
          <p:cNvSpPr/>
          <p:nvPr/>
        </p:nvSpPr>
        <p:spPr>
          <a:xfrm>
            <a:off x="7194518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739028D-F014-F160-852B-5561EA9EA9E1}"/>
              </a:ext>
            </a:extLst>
          </p:cNvPr>
          <p:cNvSpPr/>
          <p:nvPr/>
        </p:nvSpPr>
        <p:spPr>
          <a:xfrm>
            <a:off x="7365634" y="4142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F09CEE1-3C32-DA28-8BDD-F182E56468C7}"/>
              </a:ext>
            </a:extLst>
          </p:cNvPr>
          <p:cNvSpPr/>
          <p:nvPr/>
        </p:nvSpPr>
        <p:spPr>
          <a:xfrm>
            <a:off x="7536750" y="4142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82CEFE3-8095-7264-FA2B-4ED134634AEA}"/>
              </a:ext>
            </a:extLst>
          </p:cNvPr>
          <p:cNvSpPr/>
          <p:nvPr/>
        </p:nvSpPr>
        <p:spPr>
          <a:xfrm>
            <a:off x="7194518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2A7B9AF-8844-F1C3-356B-DB1CC7AC7BF5}"/>
              </a:ext>
            </a:extLst>
          </p:cNvPr>
          <p:cNvSpPr/>
          <p:nvPr/>
        </p:nvSpPr>
        <p:spPr>
          <a:xfrm>
            <a:off x="7365634" y="432342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D35EA59-0BD1-741B-A478-8C4F7419F1A6}"/>
              </a:ext>
            </a:extLst>
          </p:cNvPr>
          <p:cNvSpPr/>
          <p:nvPr/>
        </p:nvSpPr>
        <p:spPr>
          <a:xfrm>
            <a:off x="7536750" y="432342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4EEE7B2-1CEE-7C29-F95B-9A7526EC9B98}"/>
              </a:ext>
            </a:extLst>
          </p:cNvPr>
          <p:cNvSpPr/>
          <p:nvPr/>
        </p:nvSpPr>
        <p:spPr>
          <a:xfrm>
            <a:off x="7194518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BF94391-6A43-B9BC-52C1-0A072E025F84}"/>
              </a:ext>
            </a:extLst>
          </p:cNvPr>
          <p:cNvSpPr/>
          <p:nvPr/>
        </p:nvSpPr>
        <p:spPr>
          <a:xfrm>
            <a:off x="7365634" y="450429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A8F591E-E535-A147-EBC3-85FD6C9D6392}"/>
              </a:ext>
            </a:extLst>
          </p:cNvPr>
          <p:cNvSpPr/>
          <p:nvPr/>
        </p:nvSpPr>
        <p:spPr>
          <a:xfrm>
            <a:off x="7536750" y="450429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B3A65C-9B9E-6E50-5D74-D8C6CFE9F809}"/>
              </a:ext>
            </a:extLst>
          </p:cNvPr>
          <p:cNvSpPr/>
          <p:nvPr/>
        </p:nvSpPr>
        <p:spPr>
          <a:xfrm>
            <a:off x="7945554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4FD9470-1D59-4786-4FA8-445756AD480B}"/>
              </a:ext>
            </a:extLst>
          </p:cNvPr>
          <p:cNvSpPr/>
          <p:nvPr/>
        </p:nvSpPr>
        <p:spPr>
          <a:xfrm>
            <a:off x="8116670" y="4142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F1ABBC1-D257-568C-3ABA-5E4F40B34C80}"/>
              </a:ext>
            </a:extLst>
          </p:cNvPr>
          <p:cNvSpPr/>
          <p:nvPr/>
        </p:nvSpPr>
        <p:spPr>
          <a:xfrm>
            <a:off x="8287786" y="4142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588EA65-68F2-6A7D-C88E-8D0209F8BC13}"/>
              </a:ext>
            </a:extLst>
          </p:cNvPr>
          <p:cNvSpPr/>
          <p:nvPr/>
        </p:nvSpPr>
        <p:spPr>
          <a:xfrm>
            <a:off x="7945554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89BA869-313C-8BB0-AD34-C7B15594EAFD}"/>
              </a:ext>
            </a:extLst>
          </p:cNvPr>
          <p:cNvSpPr/>
          <p:nvPr/>
        </p:nvSpPr>
        <p:spPr>
          <a:xfrm>
            <a:off x="8116670" y="432342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25FFE58D-E0E7-27D0-27D3-393BBBE23D85}"/>
              </a:ext>
            </a:extLst>
          </p:cNvPr>
          <p:cNvSpPr/>
          <p:nvPr/>
        </p:nvSpPr>
        <p:spPr>
          <a:xfrm>
            <a:off x="8287786" y="432342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C67A15-D396-C250-CEE9-88170AD06D78}"/>
              </a:ext>
            </a:extLst>
          </p:cNvPr>
          <p:cNvSpPr/>
          <p:nvPr/>
        </p:nvSpPr>
        <p:spPr>
          <a:xfrm>
            <a:off x="7945554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62F20FC-AB39-64A5-90C1-95002AC06C86}"/>
              </a:ext>
            </a:extLst>
          </p:cNvPr>
          <p:cNvSpPr/>
          <p:nvPr/>
        </p:nvSpPr>
        <p:spPr>
          <a:xfrm>
            <a:off x="8116670" y="450429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5776D40-7FD6-2047-D190-8621445545AC}"/>
              </a:ext>
            </a:extLst>
          </p:cNvPr>
          <p:cNvSpPr/>
          <p:nvPr/>
        </p:nvSpPr>
        <p:spPr>
          <a:xfrm>
            <a:off x="8287786" y="450429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06D2E7C-97F0-BA07-6987-E6E517AAE94A}"/>
              </a:ext>
            </a:extLst>
          </p:cNvPr>
          <p:cNvSpPr/>
          <p:nvPr/>
        </p:nvSpPr>
        <p:spPr>
          <a:xfrm>
            <a:off x="7194518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5266795-B7F7-46B8-750C-AC0F706AC21D}"/>
              </a:ext>
            </a:extLst>
          </p:cNvPr>
          <p:cNvSpPr/>
          <p:nvPr/>
        </p:nvSpPr>
        <p:spPr>
          <a:xfrm>
            <a:off x="7365634" y="492380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A7ED6EF-0E2B-E1C1-20FC-4D90A25BF456}"/>
              </a:ext>
            </a:extLst>
          </p:cNvPr>
          <p:cNvSpPr/>
          <p:nvPr/>
        </p:nvSpPr>
        <p:spPr>
          <a:xfrm>
            <a:off x="7536750" y="4923808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1EC966D0-9CEA-FAAF-0BE6-E45A1EA36098}"/>
              </a:ext>
            </a:extLst>
          </p:cNvPr>
          <p:cNvSpPr/>
          <p:nvPr/>
        </p:nvSpPr>
        <p:spPr>
          <a:xfrm>
            <a:off x="7194518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10740C3-5E22-075C-B0F6-B478818780C2}"/>
              </a:ext>
            </a:extLst>
          </p:cNvPr>
          <p:cNvSpPr/>
          <p:nvPr/>
        </p:nvSpPr>
        <p:spPr>
          <a:xfrm>
            <a:off x="7365634" y="510467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D92A8AF-3E44-BAB9-C8C5-2C9097ABBA15}"/>
              </a:ext>
            </a:extLst>
          </p:cNvPr>
          <p:cNvSpPr/>
          <p:nvPr/>
        </p:nvSpPr>
        <p:spPr>
          <a:xfrm>
            <a:off x="7536750" y="510467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6C79759-B490-19C2-4257-D34AC9F3BEE6}"/>
              </a:ext>
            </a:extLst>
          </p:cNvPr>
          <p:cNvSpPr/>
          <p:nvPr/>
        </p:nvSpPr>
        <p:spPr>
          <a:xfrm>
            <a:off x="7194518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E994B0-5212-8A2F-642A-7B1A1F29BCF4}"/>
              </a:ext>
            </a:extLst>
          </p:cNvPr>
          <p:cNvSpPr/>
          <p:nvPr/>
        </p:nvSpPr>
        <p:spPr>
          <a:xfrm>
            <a:off x="7365634" y="528554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3D225FB-FA7F-024A-491A-44814EFB6039}"/>
              </a:ext>
            </a:extLst>
          </p:cNvPr>
          <p:cNvSpPr/>
          <p:nvPr/>
        </p:nvSpPr>
        <p:spPr>
          <a:xfrm>
            <a:off x="7536750" y="528554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1734D05-0053-28C6-BEE0-0E815768F51E}"/>
              </a:ext>
            </a:extLst>
          </p:cNvPr>
          <p:cNvSpPr/>
          <p:nvPr/>
        </p:nvSpPr>
        <p:spPr>
          <a:xfrm>
            <a:off x="7945554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E2B2739-DD49-57DC-0101-D0C5D1EB5877}"/>
              </a:ext>
            </a:extLst>
          </p:cNvPr>
          <p:cNvSpPr/>
          <p:nvPr/>
        </p:nvSpPr>
        <p:spPr>
          <a:xfrm>
            <a:off x="8116670" y="492380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541E061-CE67-1A63-FA1D-E9B51D037752}"/>
              </a:ext>
            </a:extLst>
          </p:cNvPr>
          <p:cNvSpPr/>
          <p:nvPr/>
        </p:nvSpPr>
        <p:spPr>
          <a:xfrm>
            <a:off x="8287786" y="4923808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4BBCE9D-B07F-D4F0-031D-856B5B83BBF1}"/>
              </a:ext>
            </a:extLst>
          </p:cNvPr>
          <p:cNvSpPr/>
          <p:nvPr/>
        </p:nvSpPr>
        <p:spPr>
          <a:xfrm>
            <a:off x="7945554" y="510468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41492D6-47DB-B754-C5C8-13608AAFEAB1}"/>
              </a:ext>
            </a:extLst>
          </p:cNvPr>
          <p:cNvSpPr/>
          <p:nvPr/>
        </p:nvSpPr>
        <p:spPr>
          <a:xfrm>
            <a:off x="8116670" y="510467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8271627-78C8-8612-C5D0-2EF0E0423E52}"/>
              </a:ext>
            </a:extLst>
          </p:cNvPr>
          <p:cNvSpPr/>
          <p:nvPr/>
        </p:nvSpPr>
        <p:spPr>
          <a:xfrm>
            <a:off x="8287786" y="510467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EA7CA779-8517-DAC6-D6E7-114A0CF37096}"/>
              </a:ext>
            </a:extLst>
          </p:cNvPr>
          <p:cNvSpPr/>
          <p:nvPr/>
        </p:nvSpPr>
        <p:spPr>
          <a:xfrm>
            <a:off x="7945554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699E399-8F2E-6A22-9915-9E09EAE565A9}"/>
              </a:ext>
            </a:extLst>
          </p:cNvPr>
          <p:cNvSpPr/>
          <p:nvPr/>
        </p:nvSpPr>
        <p:spPr>
          <a:xfrm>
            <a:off x="8116670" y="528554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BEB4CEE-FDDE-4E93-19A0-9E857784B1CB}"/>
              </a:ext>
            </a:extLst>
          </p:cNvPr>
          <p:cNvSpPr/>
          <p:nvPr/>
        </p:nvSpPr>
        <p:spPr>
          <a:xfrm>
            <a:off x="8287786" y="528554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D71668E-1217-86B1-8A34-E2D32B3C2B16}"/>
              </a:ext>
            </a:extLst>
          </p:cNvPr>
          <p:cNvSpPr/>
          <p:nvPr/>
        </p:nvSpPr>
        <p:spPr>
          <a:xfrm>
            <a:off x="9085937" y="414255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735A2E43-AE4B-5A96-67C9-6985801162C4}"/>
              </a:ext>
            </a:extLst>
          </p:cNvPr>
          <p:cNvSpPr/>
          <p:nvPr/>
        </p:nvSpPr>
        <p:spPr>
          <a:xfrm>
            <a:off x="9257053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F99154C-FE3E-BDE3-6CF1-5F6F8C564972}"/>
              </a:ext>
            </a:extLst>
          </p:cNvPr>
          <p:cNvSpPr/>
          <p:nvPr/>
        </p:nvSpPr>
        <p:spPr>
          <a:xfrm>
            <a:off x="9428169" y="4142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E566FF38-43BD-8F54-94A2-B43BC5FD63DE}"/>
              </a:ext>
            </a:extLst>
          </p:cNvPr>
          <p:cNvSpPr/>
          <p:nvPr/>
        </p:nvSpPr>
        <p:spPr>
          <a:xfrm>
            <a:off x="9085937" y="432342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30C2BA7-D5E8-E907-710A-1014B2A01459}"/>
              </a:ext>
            </a:extLst>
          </p:cNvPr>
          <p:cNvSpPr/>
          <p:nvPr/>
        </p:nvSpPr>
        <p:spPr>
          <a:xfrm>
            <a:off x="9257053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172E794-44BA-C694-7FA8-38B65D158413}"/>
              </a:ext>
            </a:extLst>
          </p:cNvPr>
          <p:cNvSpPr/>
          <p:nvPr/>
        </p:nvSpPr>
        <p:spPr>
          <a:xfrm>
            <a:off x="9428169" y="432342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BDA36A2-5018-C668-56C6-E5322F4B469C}"/>
              </a:ext>
            </a:extLst>
          </p:cNvPr>
          <p:cNvSpPr/>
          <p:nvPr/>
        </p:nvSpPr>
        <p:spPr>
          <a:xfrm>
            <a:off x="9085937" y="4504293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07D97048-783A-01F2-357F-3FB671B840C7}"/>
              </a:ext>
            </a:extLst>
          </p:cNvPr>
          <p:cNvSpPr/>
          <p:nvPr/>
        </p:nvSpPr>
        <p:spPr>
          <a:xfrm>
            <a:off x="9257053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039150E-A390-C26D-91DB-33D91598BD6A}"/>
              </a:ext>
            </a:extLst>
          </p:cNvPr>
          <p:cNvSpPr/>
          <p:nvPr/>
        </p:nvSpPr>
        <p:spPr>
          <a:xfrm>
            <a:off x="9428169" y="4504292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2AB1E8C-DD48-0050-2841-F094605FD3A7}"/>
              </a:ext>
            </a:extLst>
          </p:cNvPr>
          <p:cNvSpPr/>
          <p:nvPr/>
        </p:nvSpPr>
        <p:spPr>
          <a:xfrm>
            <a:off x="9836973" y="414255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760CB3C-C226-B7A0-006C-DCCBC8BBB721}"/>
              </a:ext>
            </a:extLst>
          </p:cNvPr>
          <p:cNvSpPr/>
          <p:nvPr/>
        </p:nvSpPr>
        <p:spPr>
          <a:xfrm>
            <a:off x="10008089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BA15D14-35E5-34E4-A4ED-0E2E04128894}"/>
              </a:ext>
            </a:extLst>
          </p:cNvPr>
          <p:cNvSpPr/>
          <p:nvPr/>
        </p:nvSpPr>
        <p:spPr>
          <a:xfrm>
            <a:off x="10179205" y="4142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3CB6A20-5369-65DE-DF1A-9DCF25137D5B}"/>
              </a:ext>
            </a:extLst>
          </p:cNvPr>
          <p:cNvSpPr/>
          <p:nvPr/>
        </p:nvSpPr>
        <p:spPr>
          <a:xfrm>
            <a:off x="9836973" y="432342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3F290A4-CBF5-FF25-0D5C-42C1DEF4318B}"/>
              </a:ext>
            </a:extLst>
          </p:cNvPr>
          <p:cNvSpPr/>
          <p:nvPr/>
        </p:nvSpPr>
        <p:spPr>
          <a:xfrm>
            <a:off x="10008089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9C1BD22-9160-82D6-8A2F-ED2CF4F08692}"/>
              </a:ext>
            </a:extLst>
          </p:cNvPr>
          <p:cNvSpPr/>
          <p:nvPr/>
        </p:nvSpPr>
        <p:spPr>
          <a:xfrm>
            <a:off x="10179205" y="432342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317467C-8CF3-CACC-D79A-6321080DBCBD}"/>
              </a:ext>
            </a:extLst>
          </p:cNvPr>
          <p:cNvSpPr/>
          <p:nvPr/>
        </p:nvSpPr>
        <p:spPr>
          <a:xfrm>
            <a:off x="9836973" y="4504293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DD74242F-3828-E560-506C-A86E9A77956A}"/>
              </a:ext>
            </a:extLst>
          </p:cNvPr>
          <p:cNvSpPr/>
          <p:nvPr/>
        </p:nvSpPr>
        <p:spPr>
          <a:xfrm>
            <a:off x="10008089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C70BCFA7-8605-126E-E7F0-195158B1D782}"/>
              </a:ext>
            </a:extLst>
          </p:cNvPr>
          <p:cNvSpPr/>
          <p:nvPr/>
        </p:nvSpPr>
        <p:spPr>
          <a:xfrm>
            <a:off x="10179205" y="4504292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3FE4C0A-DA3E-9457-34C7-CFE1EC1D0473}"/>
              </a:ext>
            </a:extLst>
          </p:cNvPr>
          <p:cNvSpPr/>
          <p:nvPr/>
        </p:nvSpPr>
        <p:spPr>
          <a:xfrm>
            <a:off x="9085937" y="492381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4CEDF2F-FC35-7783-ACD2-D73F693C84CD}"/>
              </a:ext>
            </a:extLst>
          </p:cNvPr>
          <p:cNvSpPr/>
          <p:nvPr/>
        </p:nvSpPr>
        <p:spPr>
          <a:xfrm>
            <a:off x="9257053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2250BF26-4E94-9D52-DBFB-96DD6A85CF2E}"/>
              </a:ext>
            </a:extLst>
          </p:cNvPr>
          <p:cNvSpPr/>
          <p:nvPr/>
        </p:nvSpPr>
        <p:spPr>
          <a:xfrm>
            <a:off x="9428169" y="4923809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1D046AA-A6E0-BF6E-621E-24DBB411652B}"/>
              </a:ext>
            </a:extLst>
          </p:cNvPr>
          <p:cNvSpPr/>
          <p:nvPr/>
        </p:nvSpPr>
        <p:spPr>
          <a:xfrm>
            <a:off x="9085937" y="510468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2D83747C-1B6B-E2C5-129D-57C7F267F218}"/>
              </a:ext>
            </a:extLst>
          </p:cNvPr>
          <p:cNvSpPr/>
          <p:nvPr/>
        </p:nvSpPr>
        <p:spPr>
          <a:xfrm>
            <a:off x="9257053" y="510468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1CFA5FF-D2A4-9DB1-CF8D-FF5E44734804}"/>
              </a:ext>
            </a:extLst>
          </p:cNvPr>
          <p:cNvSpPr/>
          <p:nvPr/>
        </p:nvSpPr>
        <p:spPr>
          <a:xfrm>
            <a:off x="9428169" y="510468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B7EA5AE-B63C-A416-C29E-1A1280169E27}"/>
              </a:ext>
            </a:extLst>
          </p:cNvPr>
          <p:cNvSpPr/>
          <p:nvPr/>
        </p:nvSpPr>
        <p:spPr>
          <a:xfrm>
            <a:off x="9085937" y="5285551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1403159-D0C2-9174-78C6-9F7110AB8796}"/>
              </a:ext>
            </a:extLst>
          </p:cNvPr>
          <p:cNvSpPr/>
          <p:nvPr/>
        </p:nvSpPr>
        <p:spPr>
          <a:xfrm>
            <a:off x="9257053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DD8D7060-61B9-7EDC-19E8-D23A3BAAC59B}"/>
              </a:ext>
            </a:extLst>
          </p:cNvPr>
          <p:cNvSpPr/>
          <p:nvPr/>
        </p:nvSpPr>
        <p:spPr>
          <a:xfrm>
            <a:off x="9428169" y="5285550"/>
            <a:ext cx="171116" cy="180871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6C5F5A0-6D53-B659-D857-80615142BD17}"/>
              </a:ext>
            </a:extLst>
          </p:cNvPr>
          <p:cNvSpPr/>
          <p:nvPr/>
        </p:nvSpPr>
        <p:spPr>
          <a:xfrm>
            <a:off x="9836973" y="492381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4180F55-BE3F-DA88-6AE7-DEB3231A1BF4}"/>
              </a:ext>
            </a:extLst>
          </p:cNvPr>
          <p:cNvSpPr/>
          <p:nvPr/>
        </p:nvSpPr>
        <p:spPr>
          <a:xfrm>
            <a:off x="10008089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12C027A6-10B7-6E93-5D9D-17997076000A}"/>
              </a:ext>
            </a:extLst>
          </p:cNvPr>
          <p:cNvSpPr/>
          <p:nvPr/>
        </p:nvSpPr>
        <p:spPr>
          <a:xfrm>
            <a:off x="10179205" y="4923809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D5A7482-07E4-E64C-8002-3830486A9C15}"/>
              </a:ext>
            </a:extLst>
          </p:cNvPr>
          <p:cNvSpPr/>
          <p:nvPr/>
        </p:nvSpPr>
        <p:spPr>
          <a:xfrm>
            <a:off x="9836973" y="510468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525C8B4-3AD2-3B33-CA17-0D83FCA8CD0F}"/>
              </a:ext>
            </a:extLst>
          </p:cNvPr>
          <p:cNvSpPr/>
          <p:nvPr/>
        </p:nvSpPr>
        <p:spPr>
          <a:xfrm>
            <a:off x="10008089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319806D-FC2E-8D10-46CC-7F0269D8B345}"/>
              </a:ext>
            </a:extLst>
          </p:cNvPr>
          <p:cNvSpPr/>
          <p:nvPr/>
        </p:nvSpPr>
        <p:spPr>
          <a:xfrm>
            <a:off x="10179205" y="510468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D8CB7C7-20C2-C42D-AD95-5105339A82A6}"/>
              </a:ext>
            </a:extLst>
          </p:cNvPr>
          <p:cNvSpPr/>
          <p:nvPr/>
        </p:nvSpPr>
        <p:spPr>
          <a:xfrm>
            <a:off x="9836973" y="5285551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700942F5-1960-77F3-6143-7528EEB0355A}"/>
              </a:ext>
            </a:extLst>
          </p:cNvPr>
          <p:cNvSpPr/>
          <p:nvPr/>
        </p:nvSpPr>
        <p:spPr>
          <a:xfrm>
            <a:off x="10008089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90E9AA9-4A8A-8518-BA20-0ACD1DE933CE}"/>
              </a:ext>
            </a:extLst>
          </p:cNvPr>
          <p:cNvSpPr/>
          <p:nvPr/>
        </p:nvSpPr>
        <p:spPr>
          <a:xfrm>
            <a:off x="10179205" y="5285550"/>
            <a:ext cx="171116" cy="180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60DD0A-3310-BFAA-7909-485DC6EC738D}"/>
              </a:ext>
            </a:extLst>
          </p:cNvPr>
          <p:cNvSpPr txBox="1"/>
          <p:nvPr/>
        </p:nvSpPr>
        <p:spPr>
          <a:xfrm>
            <a:off x="3194527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Pattern-based Pruning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F6F6944-B800-00F4-4119-DC376011B638}"/>
              </a:ext>
            </a:extLst>
          </p:cNvPr>
          <p:cNvSpPr txBox="1"/>
          <p:nvPr/>
        </p:nvSpPr>
        <p:spPr>
          <a:xfrm>
            <a:off x="1317405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Fine-grained</a:t>
            </a: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Pruning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B1B0227-1C43-79C6-0558-1E96793CAF2A}"/>
              </a:ext>
            </a:extLst>
          </p:cNvPr>
          <p:cNvSpPr txBox="1"/>
          <p:nvPr/>
        </p:nvSpPr>
        <p:spPr>
          <a:xfrm>
            <a:off x="5041913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Vector-level Pruning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711F3C8-2305-DAFA-5394-258AAC5301EE}"/>
              </a:ext>
            </a:extLst>
          </p:cNvPr>
          <p:cNvSpPr txBox="1"/>
          <p:nvPr/>
        </p:nvSpPr>
        <p:spPr>
          <a:xfrm>
            <a:off x="6885649" y="5633839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Kernel-level Pruning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6A45138-142D-C4C3-74B4-CB0F80A95920}"/>
              </a:ext>
            </a:extLst>
          </p:cNvPr>
          <p:cNvSpPr txBox="1"/>
          <p:nvPr/>
        </p:nvSpPr>
        <p:spPr>
          <a:xfrm>
            <a:off x="8855698" y="5662061"/>
            <a:ext cx="1616927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Channel-level Pruning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576FEB9-0E06-5556-F3A4-EA2DF6554F3B}"/>
              </a:ext>
            </a:extLst>
          </p:cNvPr>
          <p:cNvCxnSpPr/>
          <p:nvPr/>
        </p:nvCxnSpPr>
        <p:spPr>
          <a:xfrm>
            <a:off x="1987719" y="3869838"/>
            <a:ext cx="777600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52FBB38-2B07-D9C0-C1DD-F1FB5E2B1F6D}"/>
              </a:ext>
            </a:extLst>
          </p:cNvPr>
          <p:cNvSpPr txBox="1"/>
          <p:nvPr/>
        </p:nvSpPr>
        <p:spPr>
          <a:xfrm>
            <a:off x="455588" y="3717415"/>
            <a:ext cx="161692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Irregular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61A1A2B-E006-E8EE-74C2-1372D0C2C49F}"/>
              </a:ext>
            </a:extLst>
          </p:cNvPr>
          <p:cNvSpPr txBox="1"/>
          <p:nvPr/>
        </p:nvSpPr>
        <p:spPr>
          <a:xfrm>
            <a:off x="9562710" y="3756380"/>
            <a:ext cx="161692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Structured</a:t>
            </a:r>
            <a:endParaRPr lang="en-US" sz="1600" b="1" kern="12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6" y="2183609"/>
            <a:ext cx="6300562" cy="305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316526" y="5511429"/>
            <a:ext cx="630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00F1-FDA7-C0E5-28A1-96404700FC7C}"/>
              </a:ext>
            </a:extLst>
          </p:cNvPr>
          <p:cNvSpPr txBox="1">
            <a:spLocks/>
          </p:cNvSpPr>
          <p:nvPr/>
        </p:nvSpPr>
        <p:spPr>
          <a:xfrm>
            <a:off x="6739003" y="2125059"/>
            <a:ext cx="4872625" cy="98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The Bitter Lesson – Key Takeaways (Rich Sutton, 2019)</a:t>
            </a:r>
          </a:p>
          <a:p>
            <a:pPr lvl="2"/>
            <a:r>
              <a:rPr lang="en-GB" dirty="0"/>
              <a:t>The most effective AI methods are those that </a:t>
            </a:r>
            <a:r>
              <a:rPr lang="en-GB" b="1" dirty="0"/>
              <a:t>leverage computation</a:t>
            </a:r>
            <a:r>
              <a:rPr lang="en-GB" dirty="0"/>
              <a:t>, not human insight.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dirty="0"/>
              <a:t>Human-designed heuristics are short-term gains; </a:t>
            </a:r>
            <a:r>
              <a:rPr lang="en-GB" b="1" dirty="0"/>
              <a:t>scale wins in the long run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dirty="0"/>
              <a:t>The lesson: invest in scalable, compute-heavy general methods like deep learning.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3630"/>
            <a:ext cx="6968744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Logic:</a:t>
            </a:r>
            <a:r>
              <a:rPr lang="en-GB" dirty="0"/>
              <a:t> Decodes Instructions and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F41C4539-822F-CB12-60C9-426860A9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476251"/>
            <a:ext cx="3994149" cy="51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D159B-9526-302A-1E66-54971D34DCA5}"/>
              </a:ext>
            </a:extLst>
          </p:cNvPr>
          <p:cNvSpPr txBox="1"/>
          <p:nvPr/>
        </p:nvSpPr>
        <p:spPr>
          <a:xfrm>
            <a:off x="1562777" y="6523988"/>
            <a:ext cx="10811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Cortex-A72 Technical Reference Manual: </a:t>
            </a:r>
            <a:r>
              <a:rPr lang="en-GB" sz="1400" dirty="0">
                <a:hlinkClick r:id="rId4"/>
              </a:rPr>
              <a:t>https://www.scs.stanford.edu/~zyedidia/docs/arm/cortex_a72.pdf</a:t>
            </a:r>
            <a:br>
              <a:rPr lang="en-GB" sz="1400" dirty="0"/>
            </a:b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166" y="1142390"/>
            <a:ext cx="5186778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</a:t>
            </a:r>
            <a:r>
              <a:rPr lang="en-GB" dirty="0"/>
              <a:t>: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</a:t>
            </a:r>
            <a:r>
              <a:rPr lang="en-GB" dirty="0"/>
              <a:t>: Allows multiple instructions per clock cycle using parallel execution units.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Out-of-Order Execution</a:t>
            </a:r>
            <a:r>
              <a:rPr lang="en-GB" dirty="0"/>
              <a:t>: Dynamically reorders instructions to avoid stalls and make better use of execution units.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4210654" y="4451379"/>
            <a:ext cx="7968372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5" y="4644162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8194840" y="1131010"/>
            <a:ext cx="399716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4317746" y="1143413"/>
            <a:ext cx="4113122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</a:t>
            </a:r>
            <a:r>
              <a:rPr lang="en-GB" dirty="0"/>
              <a:t> allow a single instruction to act on multiple data elements,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Scalable Vector Extension (SVE)</a:t>
            </a:r>
            <a:r>
              <a:rPr lang="en-GB" dirty="0"/>
              <a:t>).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6096000" y="6381750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14771</TotalTime>
  <Words>3299</Words>
  <Application>Microsoft Macintosh PowerPoint</Application>
  <PresentationFormat>Widescreen</PresentationFormat>
  <Paragraphs>402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system-ui</vt:lpstr>
      <vt:lpstr>Times New Roman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134</cp:revision>
  <dcterms:created xsi:type="dcterms:W3CDTF">2024-11-20T09:48:17Z</dcterms:created>
  <dcterms:modified xsi:type="dcterms:W3CDTF">2025-06-05T07:25:14Z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